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7" autoAdjust="0"/>
    <p:restoredTop sz="98329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2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69E-2"/>
          <c:y val="1.735985731199695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633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explosion val="28"/>
          </c:dPt>
          <c:dPt>
            <c:idx val="2"/>
            <c:explosion val="28"/>
          </c:dPt>
          <c:dPt>
            <c:idx val="3"/>
            <c:explosion val="46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1"/>
              <c:delet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126"/>
          <c:h val="0.96868937861508453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51%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456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49%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09.12.2021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Colors" Target="../diagrams/colors4.xml"/><Relationship Id="rId18" Type="http://schemas.openxmlformats.org/officeDocument/2006/relationships/diagramData" Target="../diagrams/data6.xml"/><Relationship Id="rId26" Type="http://schemas.openxmlformats.org/officeDocument/2006/relationships/diagramData" Target="../diagrams/data8.xml"/><Relationship Id="rId3" Type="http://schemas.openxmlformats.org/officeDocument/2006/relationships/diagramLayout" Target="../diagrams/layout2.xml"/><Relationship Id="rId21" Type="http://schemas.openxmlformats.org/officeDocument/2006/relationships/diagramColors" Target="../diagrams/colors6.xml"/><Relationship Id="rId34" Type="http://schemas.microsoft.com/office/2007/relationships/diagramDrawing" Target="../diagrams/drawing3.xml"/><Relationship Id="rId7" Type="http://schemas.openxmlformats.org/officeDocument/2006/relationships/diagramLayout" Target="../diagrams/layout3.xml"/><Relationship Id="rId12" Type="http://schemas.openxmlformats.org/officeDocument/2006/relationships/diagramQuickStyle" Target="../diagrams/quickStyle4.xml"/><Relationship Id="rId17" Type="http://schemas.openxmlformats.org/officeDocument/2006/relationships/diagramColors" Target="../diagrams/colors5.xml"/><Relationship Id="rId25" Type="http://schemas.openxmlformats.org/officeDocument/2006/relationships/diagramColors" Target="../diagrams/colors7.xml"/><Relationship Id="rId33" Type="http://schemas.microsoft.com/office/2007/relationships/diagramDrawing" Target="../diagrams/drawing2.xml"/><Relationship Id="rId2" Type="http://schemas.openxmlformats.org/officeDocument/2006/relationships/diagramData" Target="../diagrams/data2.xml"/><Relationship Id="rId16" Type="http://schemas.openxmlformats.org/officeDocument/2006/relationships/diagramQuickStyle" Target="../diagrams/quickStyle5.xml"/><Relationship Id="rId20" Type="http://schemas.openxmlformats.org/officeDocument/2006/relationships/diagramQuickStyle" Target="../diagrams/quickStyle6.xml"/><Relationship Id="rId29" Type="http://schemas.openxmlformats.org/officeDocument/2006/relationships/diagramColors" Target="../diagrams/colors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openxmlformats.org/officeDocument/2006/relationships/diagramLayout" Target="../diagrams/layout4.xml"/><Relationship Id="rId24" Type="http://schemas.openxmlformats.org/officeDocument/2006/relationships/diagramQuickStyle" Target="../diagrams/quickStyle7.xml"/><Relationship Id="rId32" Type="http://schemas.microsoft.com/office/2007/relationships/diagramDrawing" Target="../diagrams/drawing4.xml"/><Relationship Id="rId37" Type="http://schemas.microsoft.com/office/2007/relationships/diagramDrawing" Target="../diagrams/drawing7.xml"/><Relationship Id="rId5" Type="http://schemas.openxmlformats.org/officeDocument/2006/relationships/diagramColors" Target="../diagrams/colors2.xml"/><Relationship Id="rId15" Type="http://schemas.openxmlformats.org/officeDocument/2006/relationships/diagramLayout" Target="../diagrams/layout5.xml"/><Relationship Id="rId23" Type="http://schemas.openxmlformats.org/officeDocument/2006/relationships/diagramLayout" Target="../diagrams/layout7.xml"/><Relationship Id="rId28" Type="http://schemas.openxmlformats.org/officeDocument/2006/relationships/diagramQuickStyle" Target="../diagrams/quickStyle8.xml"/><Relationship Id="rId36" Type="http://schemas.microsoft.com/office/2007/relationships/diagramDrawing" Target="../diagrams/drawing8.xml"/><Relationship Id="rId10" Type="http://schemas.openxmlformats.org/officeDocument/2006/relationships/diagramData" Target="../diagrams/data4.xml"/><Relationship Id="rId19" Type="http://schemas.openxmlformats.org/officeDocument/2006/relationships/diagramLayout" Target="../diagrams/layout6.xml"/><Relationship Id="rId31" Type="http://schemas.microsoft.com/office/2007/relationships/diagramDrawing" Target="../diagrams/drawing5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openxmlformats.org/officeDocument/2006/relationships/diagramData" Target="../diagrams/data5.xml"/><Relationship Id="rId22" Type="http://schemas.openxmlformats.org/officeDocument/2006/relationships/diagramData" Target="../diagrams/data7.xml"/><Relationship Id="rId27" Type="http://schemas.openxmlformats.org/officeDocument/2006/relationships/diagramLayout" Target="../diagrams/layout8.xml"/><Relationship Id="rId30" Type="http://schemas.microsoft.com/office/2007/relationships/diagramDrawing" Target="../diagrams/drawing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diagramColors" Target="../diagrams/colors9.xml"/><Relationship Id="rId15" Type="http://schemas.microsoft.com/office/2007/relationships/diagramDrawing" Target="../diagrams/drawing9.xml"/><Relationship Id="rId10" Type="http://schemas.openxmlformats.org/officeDocument/2006/relationships/image" Target="../media/image70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06.12.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2021 года №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54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2022 год и на плановый период 2023 и 2024 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2020од 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2022-2024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30153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2023год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9339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8514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8470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7738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7743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7750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9339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8514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8470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770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719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776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675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732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2022-2024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2022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2023 и 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2022г.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2023г.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2024г.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7739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134,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138,00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14800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2043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2043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2043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5384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5384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cs typeface="Times New Roman" pitchFamily="18" charset="0"/>
                        </a:rPr>
                        <a:t>5384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1600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770</a:t>
                      </a:r>
                      <a:endParaRPr lang="ru-RU" sz="1000" b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  <a:ea typeface="Times New Roman"/>
                          <a:cs typeface="Times New Roman"/>
                        </a:rPr>
                        <a:t>736</a:t>
                      </a:r>
                    </a:p>
                  </a:txBody>
                  <a:tcPr marL="68580" marR="68580" marT="0" marB="0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9339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8514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8470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2022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2023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2022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9339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8514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8470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9339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8514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8470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2022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2583,0ыс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20,0тыс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679,0тыс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92тыс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32426ыс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3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9339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2527тыс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и 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3456</TotalTime>
  <Pages>0</Pages>
  <Words>2084</Words>
  <Characters>0</Characters>
  <Application>Microsoft Office PowerPoint</Application>
  <DocSecurity>0</DocSecurity>
  <PresentationFormat>Экран (4:3)</PresentationFormat>
  <Lines>0</Lines>
  <Paragraphs>398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«Новопершинский сельсовет» Дмитриевского района Курской области на 2022-2024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2022-2024 гг.</vt:lpstr>
      <vt:lpstr>Слайд 19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2022 год</vt:lpstr>
      <vt:lpstr>Слайд 21</vt:lpstr>
      <vt:lpstr>Слайд 22</vt:lpstr>
      <vt:lpstr>Слайд 23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NovoPershino</cp:lastModifiedBy>
  <cp:revision>941</cp:revision>
  <cp:lastPrinted>2014-12-18T07:16:52Z</cp:lastPrinted>
  <dcterms:created xsi:type="dcterms:W3CDTF">2013-11-12T07:49:12Z</dcterms:created>
  <dcterms:modified xsi:type="dcterms:W3CDTF">2021-12-09T10:00:17Z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