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7" autoAdjust="0"/>
    <p:restoredTop sz="98329" autoAdjust="0"/>
  </p:normalViewPr>
  <p:slideViewPr>
    <p:cSldViewPr>
      <p:cViewPr varScale="1">
        <p:scale>
          <a:sx n="73" d="100"/>
          <a:sy n="73" d="100"/>
        </p:scale>
        <p:origin x="-1062" y="-78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2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53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8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explosion val="28"/>
          </c:dPt>
          <c:dPt>
            <c:idx val="2"/>
            <c:explosion val="28"/>
          </c:dPt>
          <c:dPt>
            <c:idx val="3"/>
            <c:explosion val="46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43"/>
          <c:h val="0.96868937861508353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54%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348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</a:t>
                    </a:r>
                    <a:r>
                      <a:rPr lang="ru-RU" dirty="0" smtClean="0"/>
                      <a:t>46%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6 </a:t>
          </a:r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29.11.2022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Colors" Target="../diagrams/colors4.xml"/><Relationship Id="rId18" Type="http://schemas.openxmlformats.org/officeDocument/2006/relationships/diagramData" Target="../diagrams/data6.xml"/><Relationship Id="rId26" Type="http://schemas.openxmlformats.org/officeDocument/2006/relationships/diagramData" Target="../diagrams/data8.xml"/><Relationship Id="rId3" Type="http://schemas.openxmlformats.org/officeDocument/2006/relationships/diagramLayout" Target="../diagrams/layout2.xml"/><Relationship Id="rId21" Type="http://schemas.openxmlformats.org/officeDocument/2006/relationships/diagramColors" Target="../diagrams/colors6.xml"/><Relationship Id="rId34" Type="http://schemas.microsoft.com/office/2007/relationships/diagramDrawing" Target="../diagrams/drawing3.xml"/><Relationship Id="rId7" Type="http://schemas.openxmlformats.org/officeDocument/2006/relationships/diagramLayout" Target="../diagrams/layout3.xml"/><Relationship Id="rId12" Type="http://schemas.openxmlformats.org/officeDocument/2006/relationships/diagramQuickStyle" Target="../diagrams/quickStyle4.xml"/><Relationship Id="rId17" Type="http://schemas.openxmlformats.org/officeDocument/2006/relationships/diagramColors" Target="../diagrams/colors5.xml"/><Relationship Id="rId25" Type="http://schemas.openxmlformats.org/officeDocument/2006/relationships/diagramColors" Target="../diagrams/colors7.xml"/><Relationship Id="rId33" Type="http://schemas.microsoft.com/office/2007/relationships/diagramDrawing" Target="../diagrams/drawing2.xml"/><Relationship Id="rId2" Type="http://schemas.openxmlformats.org/officeDocument/2006/relationships/diagramData" Target="../diagrams/data2.xml"/><Relationship Id="rId16" Type="http://schemas.openxmlformats.org/officeDocument/2006/relationships/diagramQuickStyle" Target="../diagrams/quickStyle5.xml"/><Relationship Id="rId20" Type="http://schemas.openxmlformats.org/officeDocument/2006/relationships/diagramQuickStyle" Target="../diagrams/quickStyle6.xml"/><Relationship Id="rId29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diagramLayout" Target="../diagrams/layout4.xml"/><Relationship Id="rId24" Type="http://schemas.openxmlformats.org/officeDocument/2006/relationships/diagramQuickStyle" Target="../diagrams/quickStyle7.xml"/><Relationship Id="rId32" Type="http://schemas.microsoft.com/office/2007/relationships/diagramDrawing" Target="../diagrams/drawing4.xml"/><Relationship Id="rId37" Type="http://schemas.microsoft.com/office/2007/relationships/diagramDrawing" Target="../diagrams/drawing7.xml"/><Relationship Id="rId5" Type="http://schemas.openxmlformats.org/officeDocument/2006/relationships/diagramColors" Target="../diagrams/colors2.xml"/><Relationship Id="rId15" Type="http://schemas.openxmlformats.org/officeDocument/2006/relationships/diagramLayout" Target="../diagrams/layout5.xml"/><Relationship Id="rId23" Type="http://schemas.openxmlformats.org/officeDocument/2006/relationships/diagramLayout" Target="../diagrams/layout7.xml"/><Relationship Id="rId28" Type="http://schemas.openxmlformats.org/officeDocument/2006/relationships/diagramQuickStyle" Target="../diagrams/quickStyle8.xml"/><Relationship Id="rId36" Type="http://schemas.microsoft.com/office/2007/relationships/diagramDrawing" Target="../diagrams/drawing8.xml"/><Relationship Id="rId10" Type="http://schemas.openxmlformats.org/officeDocument/2006/relationships/diagramData" Target="../diagrams/data4.xml"/><Relationship Id="rId19" Type="http://schemas.openxmlformats.org/officeDocument/2006/relationships/diagramLayout" Target="../diagrams/layout6.xml"/><Relationship Id="rId31" Type="http://schemas.microsoft.com/office/2007/relationships/diagramDrawing" Target="../diagrams/drawing5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openxmlformats.org/officeDocument/2006/relationships/diagramData" Target="../diagrams/data5.xml"/><Relationship Id="rId22" Type="http://schemas.openxmlformats.org/officeDocument/2006/relationships/diagramData" Target="../diagrams/data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diagramColors" Target="../diagrams/colors9.xml"/><Relationship Id="rId15" Type="http://schemas.microsoft.com/office/2007/relationships/diagramDrawing" Target="../diagrams/drawing9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Проект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2022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года №       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 и на плановый период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2023-2025гг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36223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4653,4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4567,1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4524,8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3786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3793,1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28665,1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4567,1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4524,8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867,0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774,0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725,4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656,7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603,9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121,5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2023-2025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и 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2019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3411,0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3419,0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449,6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4405,1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3892,5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3868,3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4653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,1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4567,1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4524,8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28665</a:t>
            </a:r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4567,1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4524,8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24012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8,0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1982,0ыс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409,0тыс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80,7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2462,8 </a:t>
            </a:r>
            <a:r>
              <a:rPr lang="ru-RU" sz="1000" b="1" dirty="0" err="1" smtClean="0"/>
              <a:t>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5568,5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623,9 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3334</TotalTime>
  <Pages>0</Pages>
  <Words>2088</Words>
  <Characters>0</Characters>
  <Application>Microsoft Office PowerPoint</Application>
  <DocSecurity>0</DocSecurity>
  <PresentationFormat>Экран (4:3)</PresentationFormat>
  <Lines>0</Lines>
  <Paragraphs>396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«Новопершинский сельсовет» Дмитриевского района Курской области на 2023-2025гг.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2023-2025 гг.</vt:lpstr>
      <vt:lpstr>Слайд 19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2023 год</vt:lpstr>
      <vt:lpstr>Слайд 21</vt:lpstr>
      <vt:lpstr>Слайд 22</vt:lpstr>
      <vt:lpstr>Слайд 23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NovoPershino</cp:lastModifiedBy>
  <cp:revision>925</cp:revision>
  <cp:lastPrinted>2014-12-18T07:16:52Z</cp:lastPrinted>
  <dcterms:created xsi:type="dcterms:W3CDTF">2013-11-12T07:49:12Z</dcterms:created>
  <dcterms:modified xsi:type="dcterms:W3CDTF">2022-11-29T13:02:22Z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