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278579760863453E-2"/>
          <c:y val="1.7359857311996959E-2"/>
        </c:manualLayout>
      </c:layout>
      <c:overlay val="0"/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2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04607757364581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bubble3D val="0"/>
            <c:explosion val="28"/>
          </c:dPt>
          <c:dPt>
            <c:idx val="2"/>
            <c:bubble3D val="0"/>
            <c:explosion val="28"/>
          </c:dPt>
          <c:dPt>
            <c:idx val="3"/>
            <c:bubble3D val="0"/>
            <c:explosion val="4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7043"/>
          <c:h val="0.96868937861508353"/>
        </c:manualLayout>
      </c:layout>
      <c:overlay val="0"/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1818314377369496E-2"/>
                  <c:y val="7.233273879998834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46%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6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84060" y="407917"/>
        <a:ext cx="2464451" cy="839944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82273" y="1708761"/>
        <a:ext cx="1352788" cy="839944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60091" y="1682619"/>
        <a:ext cx="1598882" cy="839944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62939" y="1708761"/>
        <a:ext cx="1352788" cy="839944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80225" y="1708761"/>
        <a:ext cx="1352788" cy="839944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97511" y="1708761"/>
        <a:ext cx="1352788" cy="839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2534987" y="2002263"/>
          <a:ext cx="2766385" cy="1020213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7E5A0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6 муниципальных программ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940115" y="2151670"/>
        <a:ext cx="1956129" cy="721399"/>
      </dsp:txXfrm>
    </dsp:sp>
    <dsp:sp modelId="{3D11E438-E0BB-43EA-B78B-1C4786C85A48}">
      <dsp:nvSpPr>
        <dsp:cNvPr id="0" name=""/>
        <dsp:cNvSpPr/>
      </dsp:nvSpPr>
      <dsp:spPr>
        <a:xfrm rot="980617">
          <a:off x="5141240" y="2560936"/>
          <a:ext cx="640781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144462" y="2644810"/>
        <a:ext cx="481314" cy="318935"/>
      </dsp:txXfrm>
    </dsp:sp>
    <dsp:sp modelId="{4E641574-2381-4202-889E-7C899ED02429}">
      <dsp:nvSpPr>
        <dsp:cNvPr id="0" name=""/>
        <dsp:cNvSpPr/>
      </dsp:nvSpPr>
      <dsp:spPr>
        <a:xfrm>
          <a:off x="5500730" y="2615631"/>
          <a:ext cx="2935669" cy="15825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0649" y="2847384"/>
        <a:ext cx="2075831" cy="1119004"/>
      </dsp:txXfrm>
    </dsp:sp>
    <dsp:sp modelId="{2B9F2A84-A6D5-4F1F-A287-6E95EC31AFB8}">
      <dsp:nvSpPr>
        <dsp:cNvPr id="0" name=""/>
        <dsp:cNvSpPr/>
      </dsp:nvSpPr>
      <dsp:spPr>
        <a:xfrm rot="20661076">
          <a:off x="5203953" y="1715255"/>
          <a:ext cx="608239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06908" y="1843073"/>
        <a:ext cx="448772" cy="318935"/>
      </dsp:txXfrm>
    </dsp:sp>
    <dsp:sp modelId="{D68C2FE8-0985-4349-93B3-6A203C890488}">
      <dsp:nvSpPr>
        <dsp:cNvPr id="0" name=""/>
        <dsp:cNvSpPr/>
      </dsp:nvSpPr>
      <dsp:spPr>
        <a:xfrm>
          <a:off x="5929357" y="1131722"/>
          <a:ext cx="2331954" cy="9813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70864" y="1275432"/>
        <a:ext cx="1648940" cy="693894"/>
      </dsp:txXfrm>
    </dsp:sp>
    <dsp:sp modelId="{8F4CD88E-EC24-49AF-9518-B95A4E0238D0}">
      <dsp:nvSpPr>
        <dsp:cNvPr id="0" name=""/>
        <dsp:cNvSpPr/>
      </dsp:nvSpPr>
      <dsp:spPr>
        <a:xfrm rot="4253403">
          <a:off x="3952671" y="3255245"/>
          <a:ext cx="464188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99504" y="3295765"/>
        <a:ext cx="324932" cy="318935"/>
      </dsp:txXfrm>
    </dsp:sp>
    <dsp:sp modelId="{1CC5EB73-BE0F-496E-A7E5-A6926ADBB25F}">
      <dsp:nvSpPr>
        <dsp:cNvPr id="0" name=""/>
        <dsp:cNvSpPr/>
      </dsp:nvSpPr>
      <dsp:spPr>
        <a:xfrm>
          <a:off x="3143273" y="3832847"/>
          <a:ext cx="3017968" cy="1596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5244" y="4066640"/>
        <a:ext cx="2134026" cy="1128854"/>
      </dsp:txXfrm>
    </dsp:sp>
    <dsp:sp modelId="{93E0B221-82FB-4241-9408-FD2118B9731E}">
      <dsp:nvSpPr>
        <dsp:cNvPr id="0" name=""/>
        <dsp:cNvSpPr/>
      </dsp:nvSpPr>
      <dsp:spPr>
        <a:xfrm rot="8714563">
          <a:off x="2530619" y="3004774"/>
          <a:ext cx="589882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675860" y="3065629"/>
        <a:ext cx="430415" cy="318935"/>
      </dsp:txXfrm>
    </dsp:sp>
    <dsp:sp modelId="{01EB981D-B48E-4A72-B258-ED207A1AC52F}">
      <dsp:nvSpPr>
        <dsp:cNvPr id="0" name=""/>
        <dsp:cNvSpPr/>
      </dsp:nvSpPr>
      <dsp:spPr>
        <a:xfrm>
          <a:off x="2" y="3401452"/>
          <a:ext cx="2865653" cy="1671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667" y="3646175"/>
        <a:ext cx="2026323" cy="1181624"/>
      </dsp:txXfrm>
    </dsp:sp>
    <dsp:sp modelId="{20A958FD-4DC2-44E2-B284-DA9C8A40D260}">
      <dsp:nvSpPr>
        <dsp:cNvPr id="0" name=""/>
        <dsp:cNvSpPr/>
      </dsp:nvSpPr>
      <dsp:spPr>
        <a:xfrm rot="11052548">
          <a:off x="2305280" y="2220499"/>
          <a:ext cx="180854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359463" y="2328801"/>
        <a:ext cx="126598" cy="318935"/>
      </dsp:txXfrm>
    </dsp:sp>
    <dsp:sp modelId="{CD872B7B-5351-4756-BBC9-E585057D1726}">
      <dsp:nvSpPr>
        <dsp:cNvPr id="0" name=""/>
        <dsp:cNvSpPr/>
      </dsp:nvSpPr>
      <dsp:spPr>
        <a:xfrm>
          <a:off x="0" y="1857386"/>
          <a:ext cx="2239819" cy="898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014" y="1988908"/>
        <a:ext cx="1583791" cy="635042"/>
      </dsp:txXfrm>
    </dsp:sp>
    <dsp:sp modelId="{DAE7843E-9D3A-4514-87F5-6867A275FF05}">
      <dsp:nvSpPr>
        <dsp:cNvPr id="0" name=""/>
        <dsp:cNvSpPr/>
      </dsp:nvSpPr>
      <dsp:spPr>
        <a:xfrm rot="18387842">
          <a:off x="4491141" y="1280479"/>
          <a:ext cx="679428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23487" y="1450914"/>
        <a:ext cx="519961" cy="318935"/>
      </dsp:txXfrm>
    </dsp:sp>
    <dsp:sp modelId="{321BA744-F3C4-41F7-9683-8BD5BEE8A8C3}">
      <dsp:nvSpPr>
        <dsp:cNvPr id="0" name=""/>
        <dsp:cNvSpPr/>
      </dsp:nvSpPr>
      <dsp:spPr>
        <a:xfrm>
          <a:off x="4000525" y="131593"/>
          <a:ext cx="2711608" cy="8693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7631" y="258907"/>
        <a:ext cx="1917396" cy="614726"/>
      </dsp:txXfrm>
    </dsp:sp>
    <dsp:sp modelId="{65BD8176-6FE6-42F5-B340-C216094EA847}">
      <dsp:nvSpPr>
        <dsp:cNvPr id="0" name=""/>
        <dsp:cNvSpPr/>
      </dsp:nvSpPr>
      <dsp:spPr>
        <a:xfrm rot="13230567">
          <a:off x="2427186" y="1215315"/>
          <a:ext cx="858685" cy="5315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67541" y="1373419"/>
        <a:ext cx="699218" cy="318935"/>
      </dsp:txXfrm>
    </dsp:sp>
    <dsp:sp modelId="{662B5C49-BB0E-464C-B8FC-2D2CA3B8956E}">
      <dsp:nvSpPr>
        <dsp:cNvPr id="0" name=""/>
        <dsp:cNvSpPr/>
      </dsp:nvSpPr>
      <dsp:spPr>
        <a:xfrm>
          <a:off x="214316" y="274462"/>
          <a:ext cx="3024525" cy="7309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7247" y="381508"/>
        <a:ext cx="2138663" cy="5168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426849" y="1920928"/>
        <a:ext cx="1856881" cy="1767417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4176" y="1325035"/>
        <a:ext cx="68755" cy="309772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894417" y="203356"/>
        <a:ext cx="996139" cy="966364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32390" y="1684048"/>
        <a:ext cx="35428" cy="309772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269942" y="812882"/>
        <a:ext cx="966364" cy="966364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605538" y="2515219"/>
        <a:ext cx="34455" cy="309772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764185" y="2120626"/>
        <a:ext cx="966364" cy="966364"/>
      </dsp:txXfrm>
    </dsp:sp>
    <dsp:sp modelId="{C481485E-E38C-4518-A609-8D1D62CF917B}">
      <dsp:nvSpPr>
        <dsp:cNvPr id="0" name=""/>
        <dsp:cNvSpPr/>
      </dsp:nvSpPr>
      <dsp:spPr>
        <a:xfrm rot="12952046">
          <a:off x="5305665" y="3261344"/>
          <a:ext cx="76670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326485" y="3371340"/>
        <a:ext cx="53669" cy="309772"/>
      </dsp:txXfrm>
    </dsp:sp>
    <dsp:sp modelId="{0A6C1809-69AA-4BA6-8257-5A11C3557B45}">
      <dsp:nvSpPr>
        <dsp:cNvPr id="0" name=""/>
        <dsp:cNvSpPr/>
      </dsp:nvSpPr>
      <dsp:spPr>
        <a:xfrm>
          <a:off x="5154051" y="3192881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354192" y="3393022"/>
        <a:ext cx="966364" cy="966364"/>
      </dsp:txXfrm>
    </dsp:sp>
    <dsp:sp modelId="{FA950D33-9BD9-4D37-A533-789F5554AFB5}">
      <dsp:nvSpPr>
        <dsp:cNvPr id="0" name=""/>
        <dsp:cNvSpPr/>
      </dsp:nvSpPr>
      <dsp:spPr>
        <a:xfrm rot="16046771">
          <a:off x="4359965" y="3708878"/>
          <a:ext cx="943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374747" y="3826273"/>
        <a:ext cx="66037" cy="309772"/>
      </dsp:txXfrm>
    </dsp:sp>
    <dsp:sp modelId="{EB1C3899-7B42-47CD-912B-DD035472498D}">
      <dsp:nvSpPr>
        <dsp:cNvPr id="0" name=""/>
        <dsp:cNvSpPr/>
      </dsp:nvSpPr>
      <dsp:spPr>
        <a:xfrm>
          <a:off x="3750174" y="3874765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950315" y="4074906"/>
        <a:ext cx="966364" cy="966364"/>
      </dsp:txXfrm>
    </dsp:sp>
    <dsp:sp modelId="{DF27FC25-052B-426A-9E06-117E992234F6}">
      <dsp:nvSpPr>
        <dsp:cNvPr id="0" name=""/>
        <dsp:cNvSpPr/>
      </dsp:nvSpPr>
      <dsp:spPr>
        <a:xfrm rot="508133">
          <a:off x="3083626" y="2361847"/>
          <a:ext cx="63126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83729" y="2463710"/>
        <a:ext cx="44188" cy="309772"/>
      </dsp:txXfrm>
    </dsp:sp>
    <dsp:sp modelId="{EDA34655-9131-4731-957F-5382F53A0660}">
      <dsp:nvSpPr>
        <dsp:cNvPr id="0" name=""/>
        <dsp:cNvSpPr/>
      </dsp:nvSpPr>
      <dsp:spPr>
        <a:xfrm>
          <a:off x="1816665" y="1845067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016806" y="2045208"/>
        <a:ext cx="966364" cy="966364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572742" y="1652088"/>
        <a:ext cx="5973" cy="309772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677710" y="792895"/>
        <a:ext cx="966364" cy="96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Проект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года №       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2027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34" name="Label1" r:id="rId2" imgW="6095880" imgH="4067280"/>
        </mc:Choice>
        <mc:Fallback>
          <p:control name="Label1" r:id="rId2" imgW="6095880" imgH="4067280">
            <p:pic>
              <p:nvPicPr>
                <p:cNvPr id="0" name="Label1" hidden="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SapphireHiddenControl" r:id="rId3" imgW="6095880" imgH="4067280"/>
        </mc:Choice>
        <mc:Fallback>
          <p:control name="SapphireHiddenControl" r:id="rId3" imgW="6095880" imgH="4067280">
            <p:pic>
              <p:nvPicPr>
                <p:cNvPr id="0" name="SapphireHiddenControl" hidden="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56833"/>
              </p:ext>
            </p:extLst>
          </p:nvPr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2024год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2025-2027гг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20322"/>
              </p:ext>
            </p:extLst>
          </p:nvPr>
        </p:nvGraphicFramePr>
        <p:xfrm>
          <a:off x="193674" y="2437658"/>
          <a:ext cx="8878920" cy="43622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64033"/>
              </p:ext>
            </p:extLst>
          </p:nvPr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2025-2027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2027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31045"/>
              </p:ext>
            </p:extLst>
          </p:nvPr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2026г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2027г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2027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5240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5188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5201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ru-RU" altLang="ru-RU" sz="1200" b="1" dirty="0" smtClean="0"/>
              <a:t>2027</a:t>
            </a:r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26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29240,3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5188</a:t>
            </a:r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5201</a:t>
            </a:r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</a:t>
            </a:r>
            <a:r>
              <a:rPr lang="ru-RU" sz="1000" b="1" dirty="0" smtClean="0">
                <a:cs typeface="Times New Roman" pitchFamily="18" charset="0"/>
              </a:rPr>
              <a:t>150,0 </a:t>
            </a:r>
            <a:r>
              <a:rPr lang="ru-RU" sz="1000" b="1" dirty="0" smtClean="0">
                <a:cs typeface="Times New Roman" pitchFamily="18" charset="0"/>
              </a:rPr>
              <a:t>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10,0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 </a:t>
            </a:r>
            <a:r>
              <a:rPr lang="ru-RU" sz="1000" b="1" dirty="0"/>
              <a:t>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40,0тыс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605</a:t>
            </a:r>
            <a:r>
              <a:rPr lang="ru-RU" sz="1000" b="1" dirty="0" smtClean="0"/>
              <a:t>,0тыс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155,9 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13122,5тыс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5568,5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12400,0 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3433</TotalTime>
  <Pages>0</Pages>
  <Words>2069</Words>
  <Characters>0</Characters>
  <Application>Microsoft Office PowerPoint</Application>
  <DocSecurity>0</DocSecurity>
  <PresentationFormat>Экран (4:3)</PresentationFormat>
  <Lines>0</Lines>
  <Paragraphs>388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муниципального образования «Новопершинский сельсовет» Дмитриевского района Курской области на 2025-2027гг.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2025-2027 гг.</vt:lpstr>
      <vt:lpstr>Презентация PowerPoint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2025 год</vt:lpstr>
      <vt:lpstr>Презентация PowerPoint</vt:lpstr>
      <vt:lpstr>Презентация PowerPoint</vt:lpstr>
      <vt:lpstr>Презентация PowerPoint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Сельсовет</cp:lastModifiedBy>
  <cp:revision>935</cp:revision>
  <cp:lastPrinted>2014-12-18T07:16:52Z</cp:lastPrinted>
  <dcterms:created xsi:type="dcterms:W3CDTF">2013-11-12T07:49:12Z</dcterms:created>
  <dcterms:modified xsi:type="dcterms:W3CDTF">2024-11-19T12:40:03Z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